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1" r:id="rId4"/>
    <p:sldId id="260" r:id="rId5"/>
    <p:sldId id="259" r:id="rId6"/>
    <p:sldId id="258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7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5CC626-C8FE-F349-970C-63100AC093D5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50C795-FA47-6741-B4F0-BD89D283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8528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Filter obtained using the 2</a:t>
            </a:r>
            <a:r>
              <a:rPr lang="en-US" baseline="30000" dirty="0" smtClean="0"/>
              <a:t>nd</a:t>
            </a:r>
            <a:r>
              <a:rPr lang="en-US" dirty="0" smtClean="0"/>
              <a:t> method (correlation between projections and responses)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0C795-FA47-6741-B4F0-BD89D283243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4439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Projections using 1</a:t>
            </a:r>
            <a:r>
              <a:rPr lang="en-US" baseline="30000" dirty="0" smtClean="0"/>
              <a:t>st</a:t>
            </a:r>
            <a:r>
              <a:rPr lang="en-US" dirty="0" smtClean="0"/>
              <a:t> method (correlations between image projections and responses) threshold = 0.045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0C795-FA47-6741-B4F0-BD89D283243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735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Projections obtained using 2</a:t>
            </a:r>
            <a:r>
              <a:rPr lang="en-US" baseline="30000" dirty="0" smtClean="0"/>
              <a:t>nd</a:t>
            </a:r>
            <a:r>
              <a:rPr lang="en-US" dirty="0" smtClean="0"/>
              <a:t> method (correlation between projections and responses)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0C795-FA47-6741-B4F0-BD89D283243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2678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Filter obtained using 1</a:t>
            </a:r>
            <a:r>
              <a:rPr lang="en-US" baseline="30000" dirty="0" smtClean="0"/>
              <a:t>st</a:t>
            </a:r>
            <a:r>
              <a:rPr lang="en-US" baseline="0" dirty="0" smtClean="0"/>
              <a:t> method (correlations between image pixels and responses) with threshold =0.0375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0C795-FA47-6741-B4F0-BD89D283243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979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Projections</a:t>
            </a:r>
            <a:r>
              <a:rPr lang="en-US" baseline="0" dirty="0" smtClean="0"/>
              <a:t> obtained using 1</a:t>
            </a:r>
            <a:r>
              <a:rPr lang="en-US" baseline="30000" dirty="0" smtClean="0"/>
              <a:t>st</a:t>
            </a:r>
            <a:r>
              <a:rPr lang="en-US" baseline="0" dirty="0" smtClean="0"/>
              <a:t> method (correlations between image pixels &amp; responses) with threshold =0.0375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0C795-FA47-6741-B4F0-BD89D283243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6782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Filters using 1</a:t>
            </a:r>
            <a:r>
              <a:rPr lang="en-US" baseline="30000" dirty="0" smtClean="0"/>
              <a:t>st</a:t>
            </a:r>
            <a:r>
              <a:rPr lang="en-US" dirty="0" smtClean="0"/>
              <a:t> method (correlations between image pixels and responses) with threshold = 0.04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0C795-FA47-6741-B4F0-BD89D283243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9969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Projections using 1</a:t>
            </a:r>
            <a:r>
              <a:rPr lang="en-US" baseline="30000" dirty="0" smtClean="0"/>
              <a:t>st</a:t>
            </a:r>
            <a:r>
              <a:rPr lang="en-US" baseline="0" dirty="0" smtClean="0"/>
              <a:t> method (correlations between image pixels and responses) with threshold =0.04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0C795-FA47-6741-B4F0-BD89D283243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9931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Filter using 1</a:t>
            </a:r>
            <a:r>
              <a:rPr lang="en-US" baseline="30000" dirty="0" smtClean="0"/>
              <a:t>st</a:t>
            </a:r>
            <a:r>
              <a:rPr lang="en-US" baseline="0" dirty="0" smtClean="0"/>
              <a:t> method (correlations between image pixels and responses) with threshold = 0.0425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0C795-FA47-6741-B4F0-BD89D283243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247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Projections using 1</a:t>
            </a:r>
            <a:r>
              <a:rPr lang="en-US" baseline="30000" dirty="0" smtClean="0"/>
              <a:t>st</a:t>
            </a:r>
            <a:r>
              <a:rPr lang="en-US" dirty="0" smtClean="0"/>
              <a:t> method (correlations</a:t>
            </a:r>
            <a:r>
              <a:rPr lang="en-US" baseline="0" dirty="0" smtClean="0"/>
              <a:t> between image projections and responses</a:t>
            </a:r>
            <a:r>
              <a:rPr lang="en-US" dirty="0" smtClean="0"/>
              <a:t>) threshold = 0.0425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0C795-FA47-6741-B4F0-BD89D283243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4705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Filter using 1</a:t>
            </a:r>
            <a:r>
              <a:rPr lang="en-US" baseline="30000" dirty="0" smtClean="0"/>
              <a:t>st</a:t>
            </a:r>
            <a:r>
              <a:rPr lang="en-US" dirty="0" smtClean="0"/>
              <a:t> method (correlations between) with threshold =0.045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50C795-FA47-6741-B4F0-BD89D283243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118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7249C-4E8D-A843-AECE-EB72B7356405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5BDE3-5102-5940-B02A-33E63D4F9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861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7249C-4E8D-A843-AECE-EB72B7356405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5BDE3-5102-5940-B02A-33E63D4F9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221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7249C-4E8D-A843-AECE-EB72B7356405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5BDE3-5102-5940-B02A-33E63D4F9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747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7249C-4E8D-A843-AECE-EB72B7356405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5BDE3-5102-5940-B02A-33E63D4F9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138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7249C-4E8D-A843-AECE-EB72B7356405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5BDE3-5102-5940-B02A-33E63D4F9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947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7249C-4E8D-A843-AECE-EB72B7356405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5BDE3-5102-5940-B02A-33E63D4F9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559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7249C-4E8D-A843-AECE-EB72B7356405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5BDE3-5102-5940-B02A-33E63D4F9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732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7249C-4E8D-A843-AECE-EB72B7356405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5BDE3-5102-5940-B02A-33E63D4F9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683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7249C-4E8D-A843-AECE-EB72B7356405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5BDE3-5102-5940-B02A-33E63D4F9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69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7249C-4E8D-A843-AECE-EB72B7356405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5BDE3-5102-5940-B02A-33E63D4F9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821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7249C-4E8D-A843-AECE-EB72B7356405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5BDE3-5102-5940-B02A-33E63D4F9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39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7249C-4E8D-A843-AECE-EB72B7356405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C5BDE3-5102-5940-B02A-33E63D4F9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01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250" y="1092200"/>
            <a:ext cx="590550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161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081" y="1187531"/>
            <a:ext cx="10601860" cy="4488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065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416" y="1235034"/>
            <a:ext cx="9670384" cy="405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898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250" y="1092200"/>
            <a:ext cx="590550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67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891" y="1140031"/>
            <a:ext cx="10021651" cy="4243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461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250" y="1092200"/>
            <a:ext cx="590550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940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51" y="1104405"/>
            <a:ext cx="10405530" cy="440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64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250" y="1092200"/>
            <a:ext cx="590550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887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412" y="1318161"/>
            <a:ext cx="10317807" cy="4322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625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250" y="1092200"/>
            <a:ext cx="590550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8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159</Words>
  <Application>Microsoft Macintosh PowerPoint</Application>
  <PresentationFormat>Widescreen</PresentationFormat>
  <Paragraphs>20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Nadav Ivzan</dc:creator>
  <cp:lastModifiedBy>Nadav Ivzan</cp:lastModifiedBy>
  <cp:revision>4</cp:revision>
  <dcterms:created xsi:type="dcterms:W3CDTF">2015-10-23T03:39:48Z</dcterms:created>
  <dcterms:modified xsi:type="dcterms:W3CDTF">2015-10-23T03:59:03Z</dcterms:modified>
</cp:coreProperties>
</file>

<file path=docProps/thumbnail.jpeg>
</file>